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6881-DD1F-4DF2-9398-F55CDAC3ADEF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B6CF-AD81-49F8-A456-A8B680DB4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6881-DD1F-4DF2-9398-F55CDAC3ADEF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B6CF-AD81-49F8-A456-A8B680DB4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6881-DD1F-4DF2-9398-F55CDAC3ADEF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B6CF-AD81-49F8-A456-A8B680DB4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6881-DD1F-4DF2-9398-F55CDAC3ADEF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B6CF-AD81-49F8-A456-A8B680DB4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6881-DD1F-4DF2-9398-F55CDAC3ADEF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B6CF-AD81-49F8-A456-A8B680DB4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6881-DD1F-4DF2-9398-F55CDAC3ADEF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B6CF-AD81-49F8-A456-A8B680DB4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6881-DD1F-4DF2-9398-F55CDAC3ADEF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B6CF-AD81-49F8-A456-A8B680DB4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6881-DD1F-4DF2-9398-F55CDAC3ADEF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B6CF-AD81-49F8-A456-A8B680DB4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6881-DD1F-4DF2-9398-F55CDAC3ADEF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B6CF-AD81-49F8-A456-A8B680DB4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6881-DD1F-4DF2-9398-F55CDAC3ADEF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B6CF-AD81-49F8-A456-A8B680DB4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6881-DD1F-4DF2-9398-F55CDAC3ADEF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B6CF-AD81-49F8-A456-A8B680DB4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6881-DD1F-4DF2-9398-F55CDAC3ADEF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AB6CF-AD81-49F8-A456-A8B680DB4D1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9704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I Liceum Ogólnokształcące </a:t>
            </a:r>
            <a:br>
              <a:rPr lang="pl-PL" sz="3600" b="1" dirty="0" smtClean="0"/>
            </a:br>
            <a:r>
              <a:rPr lang="pl-PL" sz="3600" b="1" dirty="0" smtClean="0"/>
              <a:t>im. Gen. Józefa Bema w Ostrołęce </a:t>
            </a:r>
            <a:br>
              <a:rPr lang="pl-PL" sz="3600" b="1" dirty="0" smtClean="0"/>
            </a:br>
            <a:r>
              <a:rPr lang="pl-PL" sz="3600" b="1" dirty="0" smtClean="0"/>
              <a:t>ul. Traugutta 1</a:t>
            </a:r>
            <a:br>
              <a:rPr lang="pl-PL" sz="3600" b="1" dirty="0" smtClean="0"/>
            </a:br>
            <a:r>
              <a:rPr lang="pl-PL" sz="3600" b="1" i="1" dirty="0" smtClean="0"/>
              <a:t>www.lo1.ostroleka.pl</a:t>
            </a:r>
            <a:endParaRPr lang="pl-PL" sz="36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3116"/>
            <a:ext cx="8258204" cy="45005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Proponowane kierunki kształcenia:</a:t>
            </a:r>
          </a:p>
          <a:p>
            <a:r>
              <a:rPr lang="pl-PL" dirty="0" smtClean="0"/>
              <a:t>Matematyczno-informatyczna (matematyka, fizyka, informatyka)</a:t>
            </a:r>
          </a:p>
          <a:p>
            <a:r>
              <a:rPr lang="pl-PL" dirty="0" smtClean="0"/>
              <a:t>Matematyczno-ekonomiczna (matematyka, geografia, j.angielski)</a:t>
            </a:r>
          </a:p>
          <a:p>
            <a:r>
              <a:rPr lang="pl-PL" dirty="0" smtClean="0"/>
              <a:t>Biologiczno-medyczna (biologia, chemia)</a:t>
            </a:r>
          </a:p>
          <a:p>
            <a:r>
              <a:rPr lang="pl-PL" dirty="0" smtClean="0"/>
              <a:t>Biologiczno-chemiczna (biologia, chemia, matematyka)</a:t>
            </a:r>
          </a:p>
          <a:p>
            <a:r>
              <a:rPr lang="pl-PL" dirty="0" smtClean="0"/>
              <a:t>Humanistyczno-medialna (j. polski, historia, j. angielski)</a:t>
            </a:r>
          </a:p>
          <a:p>
            <a:r>
              <a:rPr lang="pl-PL" dirty="0" smtClean="0"/>
              <a:t>Społeczno-prawna (historia, wiedza o społeczeństwie, geografia)</a:t>
            </a:r>
          </a:p>
          <a:p>
            <a:r>
              <a:rPr lang="pl-PL" dirty="0" smtClean="0"/>
              <a:t>Dwujęzyczna (matematyka, fizyka lub biologia te przedmioty prowadzone są w j. angielskim)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9704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Liceum Klasyczne im. Jana Pawła II w Ostrołęce</a:t>
            </a:r>
            <a:br>
              <a:rPr lang="pl-PL" sz="3600" b="1" dirty="0" smtClean="0"/>
            </a:br>
            <a:r>
              <a:rPr lang="pl-PL" sz="3600" b="1" dirty="0" smtClean="0"/>
              <a:t>ul. Szwedzka 2</a:t>
            </a:r>
            <a:br>
              <a:rPr lang="pl-PL" sz="3600" b="1" dirty="0" smtClean="0"/>
            </a:br>
            <a:r>
              <a:rPr lang="pl-PL" sz="3600" b="1" i="1" dirty="0" err="1" smtClean="0"/>
              <a:t>www.liceumklasyczne.pl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7364"/>
            <a:ext cx="8258204" cy="4268799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Kierunek ogólny poszerzony o łacinę.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654164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Zespół Szkół </a:t>
            </a:r>
            <a:r>
              <a:rPr lang="pl-PL" sz="3200" b="1" dirty="0" err="1" smtClean="0"/>
              <a:t>Ponadgimnazjalnych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err="1" smtClean="0"/>
              <a:t>im.mjra</a:t>
            </a:r>
            <a:r>
              <a:rPr lang="pl-PL" sz="3200" b="1" dirty="0" smtClean="0"/>
              <a:t> Henryka Sucharskiego </a:t>
            </a:r>
            <a:br>
              <a:rPr lang="pl-PL" sz="3200" b="1" dirty="0" smtClean="0"/>
            </a:br>
            <a:r>
              <a:rPr lang="pl-PL" sz="3200" b="1" dirty="0" smtClean="0"/>
              <a:t>ul. Mazowiecka 25</a:t>
            </a:r>
            <a:br>
              <a:rPr lang="pl-PL" sz="3200" b="1" dirty="0" smtClean="0"/>
            </a:br>
            <a:r>
              <a:rPr lang="pl-PL" sz="3200" b="1" i="1" dirty="0" err="1" smtClean="0"/>
              <a:t>www.zsp-przasnysz.edu.pl</a:t>
            </a:r>
            <a:endParaRPr lang="pl-PL" sz="32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214554"/>
            <a:ext cx="8258204" cy="405448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/>
              <a:t>Kierunki kształcenia:</a:t>
            </a:r>
          </a:p>
          <a:p>
            <a:pPr>
              <a:buNone/>
            </a:pPr>
            <a:r>
              <a:rPr lang="pl-PL" b="1" dirty="0" smtClean="0"/>
              <a:t>	Liceum Ogólnokształcące</a:t>
            </a:r>
            <a:r>
              <a:rPr lang="pl-PL" dirty="0" smtClean="0"/>
              <a:t>: profil ogólny (</a:t>
            </a:r>
            <a:r>
              <a:rPr lang="pl-PL" dirty="0" err="1" smtClean="0"/>
              <a:t>j.polski</a:t>
            </a:r>
            <a:r>
              <a:rPr lang="pl-PL" dirty="0" smtClean="0"/>
              <a:t>, </a:t>
            </a:r>
            <a:r>
              <a:rPr lang="pl-PL" dirty="0" err="1" smtClean="0"/>
              <a:t>j.obcy</a:t>
            </a:r>
            <a:r>
              <a:rPr lang="pl-PL" dirty="0" smtClean="0"/>
              <a:t>, historia)</a:t>
            </a:r>
          </a:p>
          <a:p>
            <a:pPr>
              <a:buNone/>
            </a:pPr>
            <a:r>
              <a:rPr lang="pl-PL" dirty="0" smtClean="0"/>
              <a:t>                                                      profil mundurowy (j. angielski, historia, </a:t>
            </a:r>
            <a:r>
              <a:rPr lang="pl-PL" dirty="0" err="1" smtClean="0"/>
              <a:t>wos</a:t>
            </a:r>
            <a:r>
              <a:rPr lang="pl-PL" dirty="0" smtClean="0"/>
              <a:t>)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/>
              <a:t>Technikum:</a:t>
            </a:r>
          </a:p>
          <a:p>
            <a:r>
              <a:rPr lang="pl-PL" dirty="0" smtClean="0"/>
              <a:t>Technik informatyk</a:t>
            </a:r>
          </a:p>
          <a:p>
            <a:r>
              <a:rPr lang="pl-PL" dirty="0" smtClean="0"/>
              <a:t>Technik rolnik</a:t>
            </a:r>
          </a:p>
          <a:p>
            <a:r>
              <a:rPr lang="pl-PL" dirty="0" smtClean="0"/>
              <a:t>Technik ekonomista</a:t>
            </a:r>
          </a:p>
          <a:p>
            <a:r>
              <a:rPr lang="pl-PL" dirty="0" smtClean="0"/>
              <a:t>Technik pojazdów samochodowych</a:t>
            </a:r>
          </a:p>
          <a:p>
            <a:r>
              <a:rPr lang="pl-PL" dirty="0" smtClean="0"/>
              <a:t>Technik żywienia i usług gastronomicznych</a:t>
            </a:r>
          </a:p>
          <a:p>
            <a:r>
              <a:rPr lang="pl-PL" dirty="0" smtClean="0"/>
              <a:t>Technik logistyk</a:t>
            </a:r>
          </a:p>
          <a:p>
            <a:pPr>
              <a:buNone/>
            </a:pPr>
            <a:r>
              <a:rPr lang="pl-PL" b="1" dirty="0" smtClean="0"/>
              <a:t>	ZSZ:</a:t>
            </a:r>
          </a:p>
          <a:p>
            <a:r>
              <a:rPr lang="pl-PL" dirty="0" smtClean="0"/>
              <a:t>Mechanik pojazdów samochodowych</a:t>
            </a:r>
          </a:p>
          <a:p>
            <a:r>
              <a:rPr lang="pl-PL" dirty="0" smtClean="0"/>
              <a:t>Kucharz</a:t>
            </a:r>
          </a:p>
          <a:p>
            <a:r>
              <a:rPr lang="pl-PL" dirty="0" smtClean="0"/>
              <a:t>Kierowca-mechanik</a:t>
            </a: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25602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/>
              <a:t>Liceum Ogólnokształcące im. Komisji Edukacji Narodowej </a:t>
            </a:r>
            <a:br>
              <a:rPr lang="pl-PL" sz="2800" b="1" dirty="0" smtClean="0"/>
            </a:br>
            <a:r>
              <a:rPr lang="pl-PL" sz="2800" b="1" dirty="0" smtClean="0"/>
              <a:t>w Przasnyszu </a:t>
            </a:r>
            <a:br>
              <a:rPr lang="pl-PL" sz="2800" b="1" dirty="0" smtClean="0"/>
            </a:br>
            <a:r>
              <a:rPr lang="pl-PL" sz="2800" b="1" dirty="0" smtClean="0"/>
              <a:t>ul.świętego Stanisława Kostki 15 </a:t>
            </a:r>
            <a:br>
              <a:rPr lang="pl-PL" sz="2800" b="1" dirty="0" smtClean="0"/>
            </a:br>
            <a:r>
              <a:rPr lang="pl-PL" sz="2800" b="1" dirty="0" smtClean="0"/>
              <a:t>www.ken.edupage.org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71678"/>
            <a:ext cx="8186766" cy="405448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/>
              <a:t>Kierunki kształcenia:</a:t>
            </a:r>
          </a:p>
          <a:p>
            <a:r>
              <a:rPr lang="pl-PL" dirty="0" smtClean="0"/>
              <a:t>klasa biologiczno chemiczna (dodatkowo: biologia medyczna)</a:t>
            </a:r>
          </a:p>
          <a:p>
            <a:r>
              <a:rPr lang="pl-PL" dirty="0" smtClean="0"/>
              <a:t>Klasa matematyczno-fizczna (dodatkowo: fizyka teoretyczna i doświadczalna)</a:t>
            </a:r>
          </a:p>
          <a:p>
            <a:r>
              <a:rPr lang="pl-PL" dirty="0" smtClean="0"/>
              <a:t>Klasa matematyczno-geograficzna</a:t>
            </a:r>
          </a:p>
          <a:p>
            <a:r>
              <a:rPr lang="pl-PL" dirty="0" smtClean="0"/>
              <a:t>Klasa humanistyczno-prawna (dodatkowo: elementy prawa i historia prawa)</a:t>
            </a:r>
          </a:p>
          <a:p>
            <a:r>
              <a:rPr lang="pl-PL" dirty="0" smtClean="0"/>
              <a:t>Klasa matematyczno-geograficzna </a:t>
            </a:r>
            <a:r>
              <a:rPr lang="pl-PL" smtClean="0"/>
              <a:t>-informatyczna</a:t>
            </a:r>
            <a:endParaRPr lang="pl-PL" dirty="0" smtClean="0"/>
          </a:p>
          <a:p>
            <a:r>
              <a:rPr lang="pl-PL" dirty="0" smtClean="0"/>
              <a:t>Klasa humanistyczno- geograficzna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Zespół Szkół w Myszyńcu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/>
              <a:t>Ul. Dzieci Polskich 1, Myszyniec</a:t>
            </a:r>
            <a:br>
              <a:rPr lang="pl-PL" sz="3600" b="1" dirty="0" smtClean="0"/>
            </a:br>
            <a:r>
              <a:rPr lang="pl-PL" sz="3600" b="1" i="1" dirty="0" smtClean="0"/>
              <a:t>e-mail: szkomysz@wp.pl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4344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sz="5500" b="1" dirty="0" smtClean="0"/>
              <a:t>	Kierunki kształcenia:</a:t>
            </a:r>
          </a:p>
          <a:p>
            <a:pPr lvl="0"/>
            <a:r>
              <a:rPr lang="pl-PL" sz="5500" b="1" dirty="0" smtClean="0"/>
              <a:t>LICEUM OGÓLNOKSZTAŁCĄCE</a:t>
            </a:r>
            <a:r>
              <a:rPr lang="pl-PL" sz="5500" dirty="0" smtClean="0"/>
              <a:t/>
            </a:r>
            <a:br>
              <a:rPr lang="pl-PL" sz="5500" dirty="0" smtClean="0"/>
            </a:br>
            <a:r>
              <a:rPr lang="pl-PL" sz="5500" dirty="0" smtClean="0"/>
              <a:t>przedmioty w zakresie rozszerzonym:</a:t>
            </a:r>
            <a:br>
              <a:rPr lang="pl-PL" sz="5500" dirty="0" smtClean="0"/>
            </a:br>
            <a:r>
              <a:rPr lang="pl-PL" sz="5500" dirty="0" smtClean="0"/>
              <a:t>- matematyka, biologia, angielski</a:t>
            </a:r>
            <a:br>
              <a:rPr lang="pl-PL" sz="5500" dirty="0" smtClean="0"/>
            </a:br>
            <a:r>
              <a:rPr lang="pl-PL" sz="5500" dirty="0" smtClean="0"/>
              <a:t>- matematyka, biologia, geografia</a:t>
            </a:r>
          </a:p>
          <a:p>
            <a:pPr lvl="0"/>
            <a:r>
              <a:rPr lang="pl-PL" sz="5500" b="1" dirty="0" smtClean="0"/>
              <a:t>TECHNIKUM</a:t>
            </a:r>
            <a:r>
              <a:rPr lang="pl-PL" sz="5500" dirty="0" smtClean="0"/>
              <a:t/>
            </a:r>
            <a:br>
              <a:rPr lang="pl-PL" sz="5500" dirty="0" smtClean="0"/>
            </a:br>
            <a:r>
              <a:rPr lang="pl-PL" sz="5500" dirty="0" smtClean="0"/>
              <a:t>- technik informatyk (klasa mundurowa)</a:t>
            </a:r>
            <a:br>
              <a:rPr lang="pl-PL" sz="5500" dirty="0" smtClean="0"/>
            </a:br>
            <a:r>
              <a:rPr lang="pl-PL" sz="5500" dirty="0" smtClean="0"/>
              <a:t>- technik agrobiznesu</a:t>
            </a:r>
            <a:br>
              <a:rPr lang="pl-PL" sz="5500" dirty="0" smtClean="0"/>
            </a:br>
            <a:r>
              <a:rPr lang="pl-PL" sz="5500" dirty="0" smtClean="0"/>
              <a:t>- technik ochrony środowiska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lvl="0"/>
            <a:endParaRPr lang="pl-PL" sz="4600" b="1" dirty="0" smtClean="0"/>
          </a:p>
          <a:p>
            <a:pPr lvl="0"/>
            <a:r>
              <a:rPr lang="pl-PL" sz="5500" b="1" dirty="0" smtClean="0"/>
              <a:t>SZKOŁA BRANŻOWA I STOPNIA</a:t>
            </a:r>
            <a:r>
              <a:rPr lang="pl-PL" sz="5500" dirty="0" smtClean="0"/>
              <a:t/>
            </a:r>
            <a:br>
              <a:rPr lang="pl-PL" sz="5500" dirty="0" smtClean="0"/>
            </a:br>
            <a:r>
              <a:rPr lang="pl-PL" sz="5500" dirty="0" err="1" smtClean="0"/>
              <a:t>wielozawodowa</a:t>
            </a:r>
            <a:r>
              <a:rPr lang="pl-PL" sz="5500" dirty="0" smtClean="0"/>
              <a:t>:</a:t>
            </a:r>
            <a:br>
              <a:rPr lang="pl-PL" sz="5500" dirty="0" smtClean="0"/>
            </a:br>
            <a:r>
              <a:rPr lang="pl-PL" sz="5500" dirty="0" smtClean="0"/>
              <a:t>- cukiernik</a:t>
            </a:r>
            <a:br>
              <a:rPr lang="pl-PL" sz="5500" dirty="0" smtClean="0"/>
            </a:br>
            <a:r>
              <a:rPr lang="pl-PL" sz="5500" dirty="0" smtClean="0"/>
              <a:t>- elektromechanik</a:t>
            </a:r>
            <a:br>
              <a:rPr lang="pl-PL" sz="5500" dirty="0" smtClean="0"/>
            </a:br>
            <a:r>
              <a:rPr lang="pl-PL" sz="5500" dirty="0" smtClean="0"/>
              <a:t>- elektryk</a:t>
            </a:r>
            <a:br>
              <a:rPr lang="pl-PL" sz="5500" dirty="0" smtClean="0"/>
            </a:br>
            <a:r>
              <a:rPr lang="pl-PL" sz="5500" dirty="0" smtClean="0"/>
              <a:t>- fryzjer</a:t>
            </a:r>
            <a:br>
              <a:rPr lang="pl-PL" sz="5500" dirty="0" smtClean="0"/>
            </a:br>
            <a:r>
              <a:rPr lang="pl-PL" sz="5500" dirty="0" smtClean="0"/>
              <a:t>- krawiec</a:t>
            </a:r>
            <a:br>
              <a:rPr lang="pl-PL" sz="5500" dirty="0" smtClean="0"/>
            </a:br>
            <a:r>
              <a:rPr lang="pl-PL" sz="5500" dirty="0" smtClean="0"/>
              <a:t>- kucharz</a:t>
            </a:r>
            <a:br>
              <a:rPr lang="pl-PL" sz="5500" dirty="0" smtClean="0"/>
            </a:br>
            <a:r>
              <a:rPr lang="pl-PL" sz="5500" dirty="0" smtClean="0"/>
              <a:t>- mechanik pojazdów samochodowych</a:t>
            </a:r>
            <a:br>
              <a:rPr lang="pl-PL" sz="5500" dirty="0" smtClean="0"/>
            </a:br>
            <a:r>
              <a:rPr lang="pl-PL" sz="5500" dirty="0" smtClean="0"/>
              <a:t>- monter sieci, instalacji i urządzeń sanitarnych</a:t>
            </a:r>
            <a:br>
              <a:rPr lang="pl-PL" sz="5500" dirty="0" smtClean="0"/>
            </a:br>
            <a:r>
              <a:rPr lang="pl-PL" sz="5500" dirty="0" smtClean="0"/>
              <a:t>- piekarz</a:t>
            </a:r>
            <a:br>
              <a:rPr lang="pl-PL" sz="5500" dirty="0" smtClean="0"/>
            </a:br>
            <a:r>
              <a:rPr lang="pl-PL" sz="5500" dirty="0" smtClean="0"/>
              <a:t>- rolnik</a:t>
            </a:r>
            <a:br>
              <a:rPr lang="pl-PL" sz="5500" dirty="0" smtClean="0"/>
            </a:br>
            <a:r>
              <a:rPr lang="pl-PL" sz="5500" dirty="0" smtClean="0"/>
              <a:t>- wędliniarz</a:t>
            </a:r>
            <a:br>
              <a:rPr lang="pl-PL" sz="5500" dirty="0" smtClean="0"/>
            </a:br>
            <a:r>
              <a:rPr lang="pl-PL" sz="5500" dirty="0" smtClean="0"/>
              <a:t>- sprzedawca</a:t>
            </a:r>
            <a:br>
              <a:rPr lang="pl-PL" sz="5500" dirty="0" smtClean="0"/>
            </a:br>
            <a:r>
              <a:rPr lang="pl-PL" sz="5500" dirty="0" smtClean="0"/>
              <a:t>- stolarz</a:t>
            </a:r>
            <a:br>
              <a:rPr lang="pl-PL" sz="5500" dirty="0" smtClean="0"/>
            </a:br>
            <a:r>
              <a:rPr lang="pl-PL" sz="5500" dirty="0" smtClean="0"/>
              <a:t>- ślusarz</a:t>
            </a:r>
            <a:br>
              <a:rPr lang="pl-PL" sz="5500" dirty="0" smtClean="0"/>
            </a:br>
            <a:r>
              <a:rPr lang="pl-PL" sz="5500" dirty="0" smtClean="0"/>
              <a:t>- murarz-tynkarz 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Zespół Szkół w Kadzidle</a:t>
            </a:r>
            <a:br>
              <a:rPr lang="pl-PL" sz="3200" b="1" dirty="0" smtClean="0"/>
            </a:br>
            <a:r>
              <a:rPr lang="pl-PL" sz="3200" b="1" dirty="0" smtClean="0"/>
              <a:t>  ul. Słoneczna 2, 07-420 Kadzidło</a:t>
            </a:r>
            <a:br>
              <a:rPr lang="pl-PL" sz="3200" b="1" dirty="0" smtClean="0"/>
            </a:br>
            <a:r>
              <a:rPr lang="pl-PL" sz="3200" b="1" i="1" dirty="0" smtClean="0"/>
              <a:t>www.zsp-kadzidlo.pl</a:t>
            </a:r>
            <a:endParaRPr lang="pl-PL" sz="32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800" dirty="0" smtClean="0"/>
              <a:t>	</a:t>
            </a:r>
          </a:p>
          <a:p>
            <a:pPr>
              <a:buNone/>
            </a:pPr>
            <a:r>
              <a:rPr lang="pl-PL" sz="2800" b="1" dirty="0" smtClean="0"/>
              <a:t>Kierunki kształcenia:</a:t>
            </a:r>
          </a:p>
          <a:p>
            <a:pPr>
              <a:buNone/>
            </a:pPr>
            <a:r>
              <a:rPr lang="pl-PL" sz="2800" b="1" dirty="0" smtClean="0"/>
              <a:t>	Technikum:</a:t>
            </a:r>
          </a:p>
          <a:p>
            <a:r>
              <a:rPr lang="pl-PL" sz="2800" dirty="0" smtClean="0"/>
              <a:t>Technik żywienia i usług gastronomicznych</a:t>
            </a:r>
          </a:p>
          <a:p>
            <a:r>
              <a:rPr lang="pl-PL" sz="2800" dirty="0" smtClean="0"/>
              <a:t>Technik agrobiznesu</a:t>
            </a:r>
          </a:p>
          <a:p>
            <a:r>
              <a:rPr lang="pl-PL" sz="2800" dirty="0" smtClean="0"/>
              <a:t>Technik leśnik</a:t>
            </a:r>
          </a:p>
          <a:p>
            <a:pPr>
              <a:buNone/>
            </a:pPr>
            <a:r>
              <a:rPr lang="pl-PL" sz="2800" dirty="0" smtClean="0"/>
              <a:t>	</a:t>
            </a:r>
            <a:r>
              <a:rPr lang="pl-PL" sz="2800" b="1" dirty="0" smtClean="0"/>
              <a:t>Liceum Ogólnokształcące:</a:t>
            </a:r>
          </a:p>
          <a:p>
            <a:r>
              <a:rPr lang="pl-PL" sz="2800" dirty="0" smtClean="0"/>
              <a:t>Profil mundurowy</a:t>
            </a:r>
          </a:p>
          <a:p>
            <a:pPr>
              <a:buNone/>
            </a:pPr>
            <a:r>
              <a:rPr lang="pl-PL" sz="2800" b="1" dirty="0" smtClean="0"/>
              <a:t>	Szkoła  Branżowa I Stopnia : profil </a:t>
            </a:r>
            <a:r>
              <a:rPr lang="pl-PL" sz="2800" b="1" dirty="0" err="1" smtClean="0"/>
              <a:t>wielozawodowy</a:t>
            </a:r>
            <a:endParaRPr lang="pl-PL" sz="2800" b="1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2560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II Liceum Ogólnokształcące im. C.K </a:t>
            </a:r>
            <a:r>
              <a:rPr lang="pl-PL" sz="3200" b="1" dirty="0"/>
              <a:t>N</a:t>
            </a:r>
            <a:r>
              <a:rPr lang="pl-PL" sz="3200" b="1" dirty="0" smtClean="0"/>
              <a:t>orwida </a:t>
            </a:r>
            <a:br>
              <a:rPr lang="pl-PL" sz="3200" b="1" dirty="0" smtClean="0"/>
            </a:br>
            <a:r>
              <a:rPr lang="pl-PL" sz="3200" b="1" dirty="0" smtClean="0"/>
              <a:t>w Ostrołęce ul. Traugutta 2</a:t>
            </a:r>
            <a:br>
              <a:rPr lang="pl-PL" sz="3200" b="1" dirty="0" smtClean="0"/>
            </a:br>
            <a:r>
              <a:rPr lang="pl-PL" sz="3200" b="1" i="1" dirty="0" smtClean="0"/>
              <a:t>www.lo2ost.internetdsl.pl</a:t>
            </a:r>
            <a:endParaRPr lang="pl-PL" sz="32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71678"/>
            <a:ext cx="8258204" cy="405448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	Proponowane rozszerzenia:</a:t>
            </a:r>
          </a:p>
          <a:p>
            <a:r>
              <a:rPr lang="pl-PL" dirty="0" smtClean="0"/>
              <a:t>1A: matematyka, fizyka i informatyka</a:t>
            </a:r>
          </a:p>
          <a:p>
            <a:r>
              <a:rPr lang="pl-PL" dirty="0" smtClean="0"/>
              <a:t>1B: język polski, historia, wiedza o społeczeństwie</a:t>
            </a:r>
          </a:p>
          <a:p>
            <a:r>
              <a:rPr lang="pl-PL" dirty="0" smtClean="0"/>
              <a:t>1C: biologia i chemia, fizyka</a:t>
            </a:r>
          </a:p>
          <a:p>
            <a:r>
              <a:rPr lang="pl-PL" dirty="0" smtClean="0"/>
              <a:t>1D: matematyka, fizyka i informatyka</a:t>
            </a:r>
          </a:p>
          <a:p>
            <a:r>
              <a:rPr lang="pl-PL" dirty="0" smtClean="0"/>
              <a:t>1E: biologia, matematyka i chemia</a:t>
            </a:r>
          </a:p>
          <a:p>
            <a:r>
              <a:rPr lang="pl-PL" dirty="0" smtClean="0"/>
              <a:t>1F: język angielski i matematyka, fizyka lub geografia</a:t>
            </a:r>
          </a:p>
          <a:p>
            <a:r>
              <a:rPr lang="pl-PL" dirty="0" smtClean="0"/>
              <a:t>1G: matematyka i geografia, informatyka lub wiedza o społeczeństwie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654164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III Liceum Ogólnokształcące </a:t>
            </a:r>
            <a:br>
              <a:rPr lang="pl-PL" sz="2800" b="1" dirty="0" smtClean="0"/>
            </a:br>
            <a:r>
              <a:rPr lang="pl-PL" sz="2800" b="1" dirty="0" smtClean="0"/>
              <a:t>Zespół Szkół nr 5 im. Unii Europejskiej w Ostrołęce </a:t>
            </a:r>
            <a:br>
              <a:rPr lang="pl-PL" sz="2800" b="1" dirty="0" smtClean="0"/>
            </a:br>
            <a:r>
              <a:rPr lang="pl-PL" sz="2800" b="1" dirty="0" smtClean="0"/>
              <a:t>ul. Berlinga 5 </a:t>
            </a:r>
            <a:br>
              <a:rPr lang="pl-PL" sz="2800" b="1" dirty="0" smtClean="0"/>
            </a:br>
            <a:r>
              <a:rPr lang="pl-PL" sz="2800" b="1" i="1" dirty="0" smtClean="0"/>
              <a:t>www.zs5.pl</a:t>
            </a:r>
            <a:endParaRPr lang="pl-PL" sz="2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00240"/>
            <a:ext cx="8186766" cy="450059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endParaRPr lang="pl-PL" sz="8600" dirty="0" smtClean="0"/>
          </a:p>
          <a:p>
            <a:pPr>
              <a:buNone/>
            </a:pPr>
            <a:r>
              <a:rPr lang="pl-PL" sz="8600" dirty="0" smtClean="0"/>
              <a:t>	</a:t>
            </a:r>
            <a:r>
              <a:rPr lang="pl-PL" sz="8600" b="1" dirty="0" smtClean="0"/>
              <a:t>Proponowane kierunki kształcenia:</a:t>
            </a:r>
          </a:p>
          <a:p>
            <a:r>
              <a:rPr lang="pl-PL" sz="8600" dirty="0" smtClean="0"/>
              <a:t>Klasa menedżerska – matematyka, geografia, j. angielski, dodatkowo: projektowanie 2D i 3D</a:t>
            </a:r>
          </a:p>
          <a:p>
            <a:r>
              <a:rPr lang="pl-PL" sz="8600" dirty="0" smtClean="0"/>
              <a:t>Klasa matematyczno-informatyczna – matematyka, fizyka, informatyka, dodatkowo: rysunek techniczny</a:t>
            </a:r>
          </a:p>
          <a:p>
            <a:r>
              <a:rPr lang="pl-PL" sz="8600" dirty="0" smtClean="0"/>
              <a:t>Klasa medyczna z elementami ratownictwa – biologia, chemia, matematyka, dodatkowo: elementy ratownictwa przedmedycznego</a:t>
            </a:r>
          </a:p>
          <a:p>
            <a:r>
              <a:rPr lang="pl-PL" sz="8600" dirty="0" smtClean="0"/>
              <a:t>Klasa medyczna – biologia, chemia, fizyka lub matematyka, dodatkowo: biomedycyna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</a:bodyPr>
          <a:lstStyle/>
          <a:p>
            <a:r>
              <a:rPr lang="pl-PL" sz="2800" dirty="0" smtClean="0"/>
              <a:t>Klasa europejska – historia, geografia, wiedza o społeczeństwie, dodatkowo: elementy prawa</a:t>
            </a:r>
          </a:p>
          <a:p>
            <a:r>
              <a:rPr lang="pl-PL" sz="2800" dirty="0" smtClean="0"/>
              <a:t>Klasa humanistyczno-lingwistyczna – język polski lub angielski, historia, wiedza o społeczeństwie, dodatkowo: multimedia</a:t>
            </a:r>
          </a:p>
          <a:p>
            <a:r>
              <a:rPr lang="pl-PL" sz="2800" dirty="0" smtClean="0"/>
              <a:t>Klasa grafiki komputerowej – matematyka, język angielski, fizyka, dodatkowo: grafika komputerowa</a:t>
            </a:r>
          </a:p>
          <a:p>
            <a:r>
              <a:rPr lang="pl-PL" sz="2800" dirty="0" smtClean="0"/>
              <a:t>Klasa politechniczna – matematyka, chemia, j. angielski, dodatkowo: grafika komputerowa</a:t>
            </a:r>
          </a:p>
          <a:p>
            <a:r>
              <a:rPr lang="pl-PL" sz="2800" dirty="0" smtClean="0"/>
              <a:t>Klasa turystyczna – biologia, geografia, j. angielski, dodatkowo: podstawy turystyk</a:t>
            </a:r>
            <a:endParaRPr lang="pl-PL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9704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/>
              <a:t>Zespół Szkół Zawodowych Nr 1 </a:t>
            </a:r>
            <a:br>
              <a:rPr lang="pl-PL" sz="2800" b="1" dirty="0" smtClean="0"/>
            </a:br>
            <a:r>
              <a:rPr lang="pl-PL" sz="2800" b="1" dirty="0" smtClean="0"/>
              <a:t>im. Józefa Psarskiego w Ostrołęce </a:t>
            </a:r>
            <a:br>
              <a:rPr lang="pl-PL" sz="2800" b="1" dirty="0" smtClean="0"/>
            </a:br>
            <a:r>
              <a:rPr lang="pl-PL" sz="2800" b="1" dirty="0" smtClean="0"/>
              <a:t>ul. 11 Listopada 20</a:t>
            </a:r>
            <a:br>
              <a:rPr lang="pl-PL" sz="2800" b="1" dirty="0" smtClean="0"/>
            </a:br>
            <a:r>
              <a:rPr lang="pl-PL" sz="2800" b="1" i="1" dirty="0" smtClean="0"/>
              <a:t>www.zsz1ostroleka.edu.pl</a:t>
            </a:r>
            <a:endParaRPr lang="pl-PL" sz="2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2214554"/>
            <a:ext cx="4572032" cy="4643446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pl-PL" sz="2900" dirty="0" smtClean="0"/>
              <a:t>	</a:t>
            </a:r>
            <a:r>
              <a:rPr lang="pl-PL" sz="2900" b="1" dirty="0" smtClean="0"/>
              <a:t>Kierunki kształcenia technicznego:</a:t>
            </a:r>
          </a:p>
          <a:p>
            <a:pPr lvl="1">
              <a:buFont typeface="Arial" pitchFamily="34" charset="0"/>
              <a:buChar char="•"/>
            </a:pPr>
            <a:r>
              <a:rPr lang="pl-PL" sz="2900" dirty="0" smtClean="0"/>
              <a:t>Technik elektronik</a:t>
            </a:r>
          </a:p>
          <a:p>
            <a:pPr lvl="1">
              <a:buFont typeface="Arial" pitchFamily="34" charset="0"/>
              <a:buChar char="•"/>
            </a:pPr>
            <a:r>
              <a:rPr lang="pl-PL" sz="2900" dirty="0" smtClean="0"/>
              <a:t>Technik elektryk</a:t>
            </a:r>
          </a:p>
          <a:p>
            <a:pPr lvl="1">
              <a:buFont typeface="Arial" pitchFamily="34" charset="0"/>
              <a:buChar char="•"/>
            </a:pPr>
            <a:r>
              <a:rPr lang="pl-PL" sz="2900" dirty="0" smtClean="0"/>
              <a:t>Technik geodeta</a:t>
            </a:r>
          </a:p>
          <a:p>
            <a:pPr lvl="1">
              <a:buFont typeface="Arial" pitchFamily="34" charset="0"/>
              <a:buChar char="•"/>
            </a:pPr>
            <a:r>
              <a:rPr lang="pl-PL" sz="2900" dirty="0" smtClean="0"/>
              <a:t>Technik informatyk</a:t>
            </a:r>
          </a:p>
          <a:p>
            <a:pPr lvl="1">
              <a:buFont typeface="Arial" pitchFamily="34" charset="0"/>
              <a:buChar char="•"/>
            </a:pPr>
            <a:r>
              <a:rPr lang="pl-PL" sz="2900" dirty="0" smtClean="0"/>
              <a:t>Technik logistyk </a:t>
            </a:r>
          </a:p>
          <a:p>
            <a:pPr lvl="1">
              <a:buFont typeface="Arial" pitchFamily="34" charset="0"/>
              <a:buChar char="•"/>
            </a:pPr>
            <a:r>
              <a:rPr lang="pl-PL" sz="2900" dirty="0" smtClean="0"/>
              <a:t>Technik mechanik</a:t>
            </a:r>
          </a:p>
          <a:p>
            <a:pPr lvl="1">
              <a:buFont typeface="Arial" pitchFamily="34" charset="0"/>
              <a:buChar char="•"/>
            </a:pPr>
            <a:r>
              <a:rPr lang="pl-PL" sz="2900" dirty="0" smtClean="0"/>
              <a:t>Technik mechatronik</a:t>
            </a:r>
          </a:p>
          <a:p>
            <a:pPr lvl="1">
              <a:buFont typeface="Arial" pitchFamily="34" charset="0"/>
              <a:buChar char="•"/>
            </a:pPr>
            <a:r>
              <a:rPr lang="pl-PL" sz="2900" dirty="0" smtClean="0"/>
              <a:t>Technik pojazdów samochodowych</a:t>
            </a:r>
          </a:p>
          <a:p>
            <a:pPr lvl="1">
              <a:buNone/>
            </a:pPr>
            <a:endParaRPr lang="pl-PL" sz="2900" dirty="0" smtClean="0"/>
          </a:p>
          <a:p>
            <a:pPr lvl="1">
              <a:buNone/>
            </a:pPr>
            <a:endParaRPr lang="pl-PL" sz="2900" dirty="0" smtClean="0"/>
          </a:p>
          <a:p>
            <a:pPr lvl="1"/>
            <a:endParaRPr lang="pl-PL" dirty="0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572000" y="2214554"/>
            <a:ext cx="4071966" cy="4286280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pl-PL" sz="2600" dirty="0" smtClean="0"/>
              <a:t>	</a:t>
            </a:r>
            <a:r>
              <a:rPr lang="pl-PL" sz="2600" b="1" dirty="0" smtClean="0"/>
              <a:t>Szkoła branżowa:</a:t>
            </a:r>
          </a:p>
          <a:p>
            <a:pPr lvl="1">
              <a:buFont typeface="Arial" pitchFamily="34" charset="0"/>
              <a:buChar char="•"/>
            </a:pPr>
            <a:r>
              <a:rPr lang="pl-PL" sz="2600" dirty="0" smtClean="0"/>
              <a:t>Elektromechanik pojazdów samochodowych</a:t>
            </a:r>
          </a:p>
          <a:p>
            <a:pPr lvl="1">
              <a:buFont typeface="Arial" pitchFamily="34" charset="0"/>
              <a:buChar char="•"/>
            </a:pPr>
            <a:r>
              <a:rPr lang="pl-PL" sz="2800" dirty="0" smtClean="0"/>
              <a:t>Elektryk</a:t>
            </a:r>
          </a:p>
          <a:p>
            <a:pPr lvl="1">
              <a:buFont typeface="Arial" pitchFamily="34" charset="0"/>
              <a:buChar char="•"/>
            </a:pPr>
            <a:r>
              <a:rPr lang="pl-PL" sz="2600" dirty="0" smtClean="0"/>
              <a:t>Mechanik pojazdów samochodowych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Zespół Szkół Zawodowych nr 2 im. 5 Pułku Ułanów Zasławskich w Ostrołęce ul. Batalionu Czwartaków 4 </a:t>
            </a:r>
            <a:r>
              <a:rPr lang="pl-PL" sz="2800" b="1" i="1" dirty="0" smtClean="0"/>
              <a:t>www.zsz2.ostroleka.edu.pl</a:t>
            </a:r>
            <a:endParaRPr lang="pl-PL" sz="2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14488"/>
            <a:ext cx="8186766" cy="49292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/>
              <a:t>Kierunki kształcenia</a:t>
            </a:r>
            <a:r>
              <a:rPr lang="pl-PL" dirty="0" smtClean="0"/>
              <a:t>:</a:t>
            </a:r>
          </a:p>
          <a:p>
            <a:r>
              <a:rPr lang="pl-PL" dirty="0" smtClean="0"/>
              <a:t>3-letnie liceum ogólnokształcące – profil sportowy (piłka nożna, pływanie)</a:t>
            </a:r>
          </a:p>
          <a:p>
            <a:r>
              <a:rPr lang="pl-PL" dirty="0" smtClean="0"/>
              <a:t>Technik informatyk – profil wojskowy</a:t>
            </a:r>
          </a:p>
          <a:p>
            <a:r>
              <a:rPr lang="pl-PL" dirty="0" smtClean="0"/>
              <a:t>Technik pojazdów samochodowych – profil wojskowy</a:t>
            </a:r>
          </a:p>
          <a:p>
            <a:r>
              <a:rPr lang="pl-PL" dirty="0" smtClean="0"/>
              <a:t>Technik informatyk –profil wojskowy</a:t>
            </a:r>
          </a:p>
          <a:p>
            <a:r>
              <a:rPr lang="pl-PL" dirty="0" smtClean="0"/>
              <a:t>Technik budownictwa-specjalność bezpieczeństwo pożarowe</a:t>
            </a:r>
          </a:p>
          <a:p>
            <a:r>
              <a:rPr lang="pl-PL" dirty="0" smtClean="0"/>
              <a:t>Technik usług fryzjerskich</a:t>
            </a:r>
          </a:p>
          <a:p>
            <a:r>
              <a:rPr lang="pl-PL" dirty="0" smtClean="0"/>
              <a:t>Technik weterynarii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/>
              <a:t>	</a:t>
            </a:r>
            <a:r>
              <a:rPr lang="pl-PL" b="1" dirty="0" smtClean="0"/>
              <a:t>Szkoła branżowa</a:t>
            </a:r>
            <a:r>
              <a:rPr lang="pl-PL" dirty="0" smtClean="0"/>
              <a:t>:</a:t>
            </a:r>
          </a:p>
          <a:p>
            <a:r>
              <a:rPr lang="pl-PL" dirty="0" smtClean="0"/>
              <a:t>Kierowca mechanik</a:t>
            </a:r>
          </a:p>
          <a:p>
            <a:r>
              <a:rPr lang="pl-PL" dirty="0" smtClean="0"/>
              <a:t>Klasy </a:t>
            </a:r>
            <a:r>
              <a:rPr lang="pl-PL" dirty="0" err="1" smtClean="0"/>
              <a:t>wielozawodowe</a:t>
            </a:r>
            <a:r>
              <a:rPr lang="pl-PL" dirty="0" smtClean="0"/>
              <a:t>: monter zabudowy i robót wykończeniowych w budownictwie, monter sieci, instalacji i urządzeń sanitarnych, fryzjer, kucharz, mechanik pojazdów samochodowych, rolnik, cukiernik, blacharz samochodowy, piekarz,  murarz tynkarz, elektryk, wędliniarz, elektromechanik pojazdów samochodowych, drukarz, monter konstrukcji budowlanych,  lakiernik, dekarz)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43985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Zespół Szkół Zawodowych Nr 3 im. Kardynała Stefana Wyszyńskiego w Ostrołęce ul. Parkowa 12 </a:t>
            </a:r>
            <a:r>
              <a:rPr lang="pl-PL" sz="2800" b="1" i="1" dirty="0" smtClean="0"/>
              <a:t>www.zsz3.ostroleka.pl</a:t>
            </a:r>
            <a:endParaRPr lang="pl-PL" sz="28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14488"/>
            <a:ext cx="8186766" cy="441167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/>
              <a:t>	</a:t>
            </a:r>
            <a:endParaRPr lang="pl-PL" dirty="0" smtClean="0"/>
          </a:p>
          <a:p>
            <a:pPr>
              <a:buNone/>
            </a:pPr>
            <a:r>
              <a:rPr lang="pl-PL" sz="2800" b="1" dirty="0" smtClean="0"/>
              <a:t>V Liceum Ogólnokształcące:</a:t>
            </a:r>
          </a:p>
          <a:p>
            <a:r>
              <a:rPr lang="pl-PL" sz="2800" dirty="0" smtClean="0"/>
              <a:t>Klasa socjalna (j. polski, biologia, j. angielski)</a:t>
            </a:r>
          </a:p>
          <a:p>
            <a:r>
              <a:rPr lang="pl-PL" sz="2800" dirty="0" smtClean="0"/>
              <a:t>Klasa humanistyczna ( j. polski, historia, j. angielski)</a:t>
            </a:r>
          </a:p>
          <a:p>
            <a:pPr>
              <a:buNone/>
            </a:pPr>
            <a:r>
              <a:rPr lang="pl-PL" sz="2800" dirty="0"/>
              <a:t>	</a:t>
            </a:r>
            <a:r>
              <a:rPr lang="pl-PL" sz="2800" b="1" dirty="0" smtClean="0"/>
              <a:t>Technikum:</a:t>
            </a:r>
          </a:p>
          <a:p>
            <a:r>
              <a:rPr lang="pl-PL" sz="2800" dirty="0" smtClean="0"/>
              <a:t>Technik architektury krajobrazu</a:t>
            </a:r>
          </a:p>
          <a:p>
            <a:r>
              <a:rPr lang="pl-PL" sz="2800" dirty="0" smtClean="0"/>
              <a:t>Technik ekonomista</a:t>
            </a:r>
          </a:p>
          <a:p>
            <a:r>
              <a:rPr lang="pl-PL" sz="2800" dirty="0" smtClean="0"/>
              <a:t>Technikum handlowiec z innowacją </a:t>
            </a:r>
            <a:r>
              <a:rPr lang="pl-PL" sz="2800" dirty="0" err="1" smtClean="0"/>
              <a:t>ped</a:t>
            </a:r>
            <a:r>
              <a:rPr lang="pl-PL" sz="2800" dirty="0" smtClean="0"/>
              <a:t>. Przedstawiciel  handlowy</a:t>
            </a:r>
          </a:p>
          <a:p>
            <a:r>
              <a:rPr lang="pl-PL" sz="2800" dirty="0" smtClean="0"/>
              <a:t>Technik informatyk </a:t>
            </a:r>
          </a:p>
          <a:p>
            <a:r>
              <a:rPr lang="pl-PL" sz="2800" dirty="0" smtClean="0"/>
              <a:t>Technik informatyk z innowacją </a:t>
            </a:r>
            <a:r>
              <a:rPr lang="pl-PL" sz="2800" dirty="0" err="1" smtClean="0"/>
              <a:t>ped</a:t>
            </a:r>
            <a:r>
              <a:rPr lang="pl-PL" sz="2800" dirty="0" smtClean="0"/>
              <a:t>.  E- sport</a:t>
            </a:r>
          </a:p>
          <a:p>
            <a:r>
              <a:rPr lang="pl-PL" sz="2800" dirty="0" smtClean="0"/>
              <a:t>Technik turystyki wiejskiej</a:t>
            </a:r>
          </a:p>
          <a:p>
            <a:r>
              <a:rPr lang="pl-PL" sz="2800" dirty="0" smtClean="0"/>
              <a:t>Technik cyfrowych procesów graficznych</a:t>
            </a:r>
          </a:p>
          <a:p>
            <a:r>
              <a:rPr lang="pl-PL" sz="2800" dirty="0" smtClean="0"/>
              <a:t>Technik ogrodnik</a:t>
            </a:r>
          </a:p>
          <a:p>
            <a:r>
              <a:rPr lang="pl-PL" sz="2800" dirty="0" smtClean="0"/>
              <a:t>Technik  organizacji reklamy</a:t>
            </a:r>
          </a:p>
          <a:p>
            <a:r>
              <a:rPr lang="pl-PL" sz="2800" dirty="0" smtClean="0"/>
              <a:t>Technik papiernictwa</a:t>
            </a:r>
            <a:endParaRPr lang="pl-PL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939916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Zespół Szkół Zawodowych Nr</a:t>
            </a:r>
            <a:r>
              <a:rPr lang="pl-PL" sz="3200" b="1" dirty="0"/>
              <a:t> </a:t>
            </a:r>
            <a:r>
              <a:rPr lang="pl-PL" sz="3200" b="1" dirty="0" smtClean="0"/>
              <a:t>4 </a:t>
            </a:r>
            <a:br>
              <a:rPr lang="pl-PL" sz="3200" b="1" dirty="0" smtClean="0"/>
            </a:br>
            <a:r>
              <a:rPr lang="pl-PL" sz="3200" b="1" dirty="0" smtClean="0"/>
              <a:t>im. Adama Chętnika w Ostrołęce </a:t>
            </a:r>
            <a:br>
              <a:rPr lang="pl-PL" sz="3200" b="1" dirty="0" smtClean="0"/>
            </a:br>
            <a:r>
              <a:rPr lang="pl-PL" sz="3200" b="1" dirty="0" smtClean="0"/>
              <a:t>ul. Traugutta 10 </a:t>
            </a:r>
            <a:br>
              <a:rPr lang="pl-PL" sz="3200" b="1" dirty="0" smtClean="0"/>
            </a:br>
            <a:r>
              <a:rPr lang="pl-PL" sz="3200" b="1" i="1" dirty="0" smtClean="0"/>
              <a:t>www.zsz4-ostroleka.com</a:t>
            </a:r>
            <a:endParaRPr lang="pl-PL" sz="32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57430"/>
            <a:ext cx="8186766" cy="376873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/>
              <a:t>	Technikum:</a:t>
            </a:r>
          </a:p>
          <a:p>
            <a:r>
              <a:rPr lang="pl-PL" dirty="0" smtClean="0"/>
              <a:t>Technik żywienia i usług  gastronomicznych</a:t>
            </a:r>
          </a:p>
          <a:p>
            <a:r>
              <a:rPr lang="pl-PL" dirty="0" smtClean="0"/>
              <a:t>Technik ekonomista</a:t>
            </a:r>
          </a:p>
          <a:p>
            <a:r>
              <a:rPr lang="pl-PL" dirty="0" smtClean="0"/>
              <a:t>Technik handlowiec</a:t>
            </a:r>
          </a:p>
          <a:p>
            <a:r>
              <a:rPr lang="pl-PL" dirty="0" smtClean="0"/>
              <a:t>Technik hotelarstwa</a:t>
            </a:r>
          </a:p>
          <a:p>
            <a:r>
              <a:rPr lang="pl-PL" dirty="0" smtClean="0"/>
              <a:t>Technik obsługi turystycznej</a:t>
            </a:r>
          </a:p>
          <a:p>
            <a:r>
              <a:rPr lang="pl-PL" dirty="0" smtClean="0"/>
              <a:t>Technik technologii żywności- cukiernik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b="1" dirty="0" smtClean="0"/>
              <a:t>Szkoła Branżowa:</a:t>
            </a:r>
          </a:p>
          <a:p>
            <a:r>
              <a:rPr lang="pl-PL" dirty="0" smtClean="0"/>
              <a:t>Kucharz, wędliniarz,  piekarz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08279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II Społeczne Liceum Ogólnokształcące</a:t>
            </a:r>
            <a:br>
              <a:rPr lang="pl-PL" sz="3200" b="1" dirty="0" smtClean="0"/>
            </a:br>
            <a:r>
              <a:rPr lang="pl-PL" sz="3200" b="1" dirty="0" smtClean="0"/>
              <a:t> im. Toniego Halika </a:t>
            </a:r>
            <a:br>
              <a:rPr lang="pl-PL" sz="3200" b="1" dirty="0" smtClean="0"/>
            </a:br>
            <a:r>
              <a:rPr lang="pl-PL" sz="3200" b="1" dirty="0" smtClean="0"/>
              <a:t>ul. Generała Ignacego Prądzyńskiego 5</a:t>
            </a:r>
            <a:br>
              <a:rPr lang="pl-PL" sz="3200" b="1" dirty="0" smtClean="0"/>
            </a:br>
            <a:r>
              <a:rPr lang="pl-PL" sz="3200" b="1" i="1" dirty="0" smtClean="0"/>
              <a:t>slo2.pl</a:t>
            </a:r>
            <a:endParaRPr lang="pl-PL" sz="32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57430"/>
            <a:ext cx="8258204" cy="376873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2800" dirty="0" smtClean="0"/>
              <a:t>	</a:t>
            </a:r>
            <a:r>
              <a:rPr lang="pl-PL" sz="2800" b="1" dirty="0" smtClean="0"/>
              <a:t>Kierunki kształcenia:</a:t>
            </a:r>
          </a:p>
          <a:p>
            <a:r>
              <a:rPr lang="pl-PL" sz="2800" dirty="0" smtClean="0"/>
              <a:t>Wojskowo- policyjny</a:t>
            </a:r>
          </a:p>
          <a:p>
            <a:r>
              <a:rPr lang="pl-PL" sz="2800" dirty="0" smtClean="0"/>
              <a:t>Zarządzanie informacją z elementami wojskowości  i logistyki</a:t>
            </a:r>
          </a:p>
          <a:p>
            <a:r>
              <a:rPr lang="pl-PL" sz="2800" dirty="0" smtClean="0"/>
              <a:t>Artystyczno-medialny/dziennikarski</a:t>
            </a:r>
          </a:p>
          <a:p>
            <a:r>
              <a:rPr lang="pl-PL" sz="2800" dirty="0" smtClean="0"/>
              <a:t>Bezpieczeństwo wewnętrzne</a:t>
            </a:r>
          </a:p>
          <a:p>
            <a:r>
              <a:rPr lang="pl-PL" sz="2800" dirty="0" smtClean="0"/>
              <a:t>Wojskowy z elementami pożarnictwa i ratownictwa</a:t>
            </a:r>
          </a:p>
          <a:p>
            <a:r>
              <a:rPr lang="pl-PL" sz="2800" dirty="0" smtClean="0"/>
              <a:t> Leśniczy z elementami przyrody</a:t>
            </a:r>
          </a:p>
          <a:p>
            <a:r>
              <a:rPr lang="pl-PL" sz="2800" dirty="0" smtClean="0"/>
              <a:t> Humanistyczny</a:t>
            </a:r>
          </a:p>
          <a:p>
            <a:r>
              <a:rPr lang="pl-PL" sz="2800" dirty="0" smtClean="0"/>
              <a:t>Opiekuńczo-wychowawczy   z językiem angielskim</a:t>
            </a:r>
          </a:p>
          <a:p>
            <a:endParaRPr lang="pl-PL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173</Words>
  <Application>Microsoft Office PowerPoint</Application>
  <PresentationFormat>Pokaz na ekranie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I Liceum Ogólnokształcące  im. Gen. Józefa Bema w Ostrołęce  ul. Traugutta 1 www.lo1.ostroleka.pl</vt:lpstr>
      <vt:lpstr>II Liceum Ogólnokształcące im. C.K Norwida  w Ostrołęce ul. Traugutta 2 www.lo2ost.internetdsl.pl</vt:lpstr>
      <vt:lpstr>III Liceum Ogólnokształcące  Zespół Szkół nr 5 im. Unii Europejskiej w Ostrołęce  ul. Berlinga 5  www.zs5.pl</vt:lpstr>
      <vt:lpstr>Prezentacja programu PowerPoint</vt:lpstr>
      <vt:lpstr>Zespół Szkół Zawodowych Nr 1  im. Józefa Psarskiego w Ostrołęce  ul. 11 Listopada 20 www.zsz1ostroleka.edu.pl</vt:lpstr>
      <vt:lpstr>Zespół Szkół Zawodowych nr 2 im. 5 Pułku Ułanów Zasławskich w Ostrołęce ul. Batalionu Czwartaków 4 www.zsz2.ostroleka.edu.pl</vt:lpstr>
      <vt:lpstr>Zespół Szkół Zawodowych Nr 3 im. Kardynała Stefana Wyszyńskiego w Ostrołęce ul. Parkowa 12 www.zsz3.ostroleka.pl</vt:lpstr>
      <vt:lpstr>Zespół Szkół Zawodowych Nr 4  im. Adama Chętnika w Ostrołęce  ul. Traugutta 10  www.zsz4-ostroleka.com</vt:lpstr>
      <vt:lpstr>II Społeczne Liceum Ogólnokształcące  im. Toniego Halika  ul. Generała Ignacego Prądzyńskiego 5 slo2.pl</vt:lpstr>
      <vt:lpstr>Liceum Klasyczne im. Jana Pawła II w Ostrołęce ul. Szwedzka 2 www.liceumklasyczne.pl </vt:lpstr>
      <vt:lpstr>Zespół Szkół Ponadgimnazjalnych  im.mjra Henryka Sucharskiego  ul. Mazowiecka 25 www.zsp-przasnysz.edu.pl</vt:lpstr>
      <vt:lpstr>Liceum Ogólnokształcące im. Komisji Edukacji Narodowej  w Przasnyszu  ul.świętego Stanisława Kostki 15  www.ken.edupage.org</vt:lpstr>
      <vt:lpstr> Zespół Szkół w Myszyńcu Ul. Dzieci Polskich 1, Myszyniec e-mail: szkomysz@wp.pl </vt:lpstr>
      <vt:lpstr>Zespół Szkół w Kadzidle   ul. Słoneczna 2, 07-420 Kadzidło www.zsp-kadzidlo.pl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Liceum Ogó</dc:title>
  <dc:creator>User</dc:creator>
  <cp:lastModifiedBy>Administrator01</cp:lastModifiedBy>
  <cp:revision>46</cp:revision>
  <dcterms:created xsi:type="dcterms:W3CDTF">2015-02-11T07:56:48Z</dcterms:created>
  <dcterms:modified xsi:type="dcterms:W3CDTF">2017-04-26T09:04:40Z</dcterms:modified>
</cp:coreProperties>
</file>